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0" r:id="rId1"/>
    <p:sldMasterId id="2147483710" r:id="rId2"/>
    <p:sldMasterId id="2147483744" r:id="rId3"/>
    <p:sldMasterId id="2147483852" r:id="rId4"/>
  </p:sldMasterIdLst>
  <p:notesMasterIdLst>
    <p:notesMasterId r:id="rId6"/>
  </p:notesMasterIdLst>
  <p:handoutMasterIdLst>
    <p:handoutMasterId r:id="rId7"/>
  </p:handoutMasterIdLst>
  <p:sldIdLst>
    <p:sldId id="3929" r:id="rId5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5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5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5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5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5400" kern="1200">
        <a:solidFill>
          <a:schemeClr val="tx1"/>
        </a:solidFill>
        <a:latin typeface="Times New Roman" panose="02020603050405020304" pitchFamily="18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0" userDrawn="1">
          <p15:clr>
            <a:srgbClr val="A4A3A4"/>
          </p15:clr>
        </p15:guide>
        <p15:guide id="2" pos="44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024">
          <p15:clr>
            <a:srgbClr val="A4A3A4"/>
          </p15:clr>
        </p15:guide>
        <p15:guide id="2" pos="230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FAFA"/>
    <a:srgbClr val="279911"/>
    <a:srgbClr val="44C820"/>
    <a:srgbClr val="FF9300"/>
    <a:srgbClr val="C84612"/>
    <a:srgbClr val="C65911"/>
    <a:srgbClr val="2CAB12"/>
    <a:srgbClr val="48D221"/>
    <a:srgbClr val="4CE022"/>
    <a:srgbClr val="4F67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36"/>
    <p:restoredTop sz="96735"/>
  </p:normalViewPr>
  <p:slideViewPr>
    <p:cSldViewPr snapToGrid="0">
      <p:cViewPr varScale="1">
        <p:scale>
          <a:sx n="67" d="100"/>
          <a:sy n="67" d="100"/>
        </p:scale>
        <p:origin x="1496" y="56"/>
      </p:cViewPr>
      <p:guideLst>
        <p:guide orient="horz" pos="2400"/>
        <p:guide pos="44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57" d="100"/>
          <a:sy n="57" d="100"/>
        </p:scale>
        <p:origin x="-1752" y="-96"/>
      </p:cViewPr>
      <p:guideLst>
        <p:guide orient="horz" pos="3024"/>
        <p:guide pos="230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2162" name="Rectangle 2">
            <a:extLst>
              <a:ext uri="{FF2B5EF4-FFF2-40B4-BE49-F238E27FC236}">
                <a16:creationId xmlns:a16="http://schemas.microsoft.com/office/drawing/2014/main" id="{CE1ACC3D-F6C5-E543-88E9-98A32C55CA4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52163" name="Rectangle 3">
            <a:extLst>
              <a:ext uri="{FF2B5EF4-FFF2-40B4-BE49-F238E27FC236}">
                <a16:creationId xmlns:a16="http://schemas.microsoft.com/office/drawing/2014/main" id="{A6762A5A-154D-CA4A-9F1E-4C6CC94C530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52164" name="Rectangle 4">
            <a:extLst>
              <a:ext uri="{FF2B5EF4-FFF2-40B4-BE49-F238E27FC236}">
                <a16:creationId xmlns:a16="http://schemas.microsoft.com/office/drawing/2014/main" id="{8A4727B6-C029-6F43-A760-8D4CFA8E4A3C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52165" name="Rectangle 5">
            <a:extLst>
              <a:ext uri="{FF2B5EF4-FFF2-40B4-BE49-F238E27FC236}">
                <a16:creationId xmlns:a16="http://schemas.microsoft.com/office/drawing/2014/main" id="{F85CC7A3-F364-3449-9774-28915CF54578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Times New Roman" charset="0"/>
                <a:ea typeface="ＭＳ Ｐゴシック" charset="-128"/>
              </a:defRPr>
            </a:lvl1pPr>
          </a:lstStyle>
          <a:p>
            <a:pPr>
              <a:defRPr/>
            </a:pPr>
            <a:fld id="{4135A6C5-218F-0E43-8C85-134DB6DF4FF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6" name="Rectangle 2">
            <a:extLst>
              <a:ext uri="{FF2B5EF4-FFF2-40B4-BE49-F238E27FC236}">
                <a16:creationId xmlns:a16="http://schemas.microsoft.com/office/drawing/2014/main" id="{1A2D7CC8-6F74-184F-AE05-BBB3D638F5A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6787" name="Rectangle 3">
            <a:extLst>
              <a:ext uri="{FF2B5EF4-FFF2-40B4-BE49-F238E27FC236}">
                <a16:creationId xmlns:a16="http://schemas.microsoft.com/office/drawing/2014/main" id="{5771B135-785E-7543-AAA9-B155BC27849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4036" name="Rectangle 4">
            <a:extLst>
              <a:ext uri="{FF2B5EF4-FFF2-40B4-BE49-F238E27FC236}">
                <a16:creationId xmlns:a16="http://schemas.microsoft.com/office/drawing/2014/main" id="{71F5920C-69B1-C045-A54A-0861A61649B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6789" name="Rectangle 5">
            <a:extLst>
              <a:ext uri="{FF2B5EF4-FFF2-40B4-BE49-F238E27FC236}">
                <a16:creationId xmlns:a16="http://schemas.microsoft.com/office/drawing/2014/main" id="{D78F5EB8-27F4-7440-86B8-8C1EE81112D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46790" name="Rectangle 6">
            <a:extLst>
              <a:ext uri="{FF2B5EF4-FFF2-40B4-BE49-F238E27FC236}">
                <a16:creationId xmlns:a16="http://schemas.microsoft.com/office/drawing/2014/main" id="{1447E342-C197-AE47-8EDB-EB73C9FF7E92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defTabSz="966788" eaLnBrk="1" hangingPunct="1">
              <a:defRPr sz="1300">
                <a:latin typeface="Times New Roman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6791" name="Rectangle 7">
            <a:extLst>
              <a:ext uri="{FF2B5EF4-FFF2-40B4-BE49-F238E27FC236}">
                <a16:creationId xmlns:a16="http://schemas.microsoft.com/office/drawing/2014/main" id="{E62754B0-6058-2747-8E02-CB8E2DD3BA9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1" hangingPunct="1">
              <a:defRPr sz="1300">
                <a:latin typeface="Times New Roman" charset="0"/>
                <a:ea typeface="ＭＳ Ｐゴシック" charset="-128"/>
              </a:defRPr>
            </a:lvl1pPr>
          </a:lstStyle>
          <a:p>
            <a:pPr>
              <a:defRPr/>
            </a:pPr>
            <a:fld id="{8B1AE0FF-D26F-684F-A476-D29B0862E7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AA7546C-F3FA-8E4C-B322-869D3816270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B56E930-6086-F84B-A4D6-1D7F58BB2E9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028E37A-627F-4C4F-9D3F-6D759D6E8FA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059066-CF86-F941-923F-0C9600963CA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59842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4B02F24-ACF4-C94C-93DF-667FBB1C35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9911B8C-F445-4E48-B661-35D32B6985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FFA171D1-A25D-2741-93E6-EF6B8E4A76F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3515C-80EA-A941-8580-88899C62ECC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75311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B5D74B7-A49F-7A47-B4BD-B9D8E282F9D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B9757010-41EE-5C4D-B5F0-F8BE4C5B7E5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0CE1868-701C-D549-8EAA-78A737E1F4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201A1-81C0-7547-B332-DB5A1FEF19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3879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33986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1677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4582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62400" y="1397001"/>
            <a:ext cx="2095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0300" y="1397001"/>
            <a:ext cx="20955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58397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7581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4139750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0789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99330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D991705-A8F8-1C4F-B26F-2E5B294B1C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751F529-D1E0-B945-97A1-381A781EA1D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AA68158D-CE87-8F4E-9BE0-A946AAA0685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3F6EF-14E2-9840-A00F-00777EE287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348927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62722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5775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29550" y="1"/>
            <a:ext cx="1314450" cy="5922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84615" y="1"/>
            <a:ext cx="3792537" cy="59229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46398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4308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00541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C0B17AC-BCC8-AF46-A4C4-D8144C32D2A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7ECA1606-2D1E-B349-AC73-4B1978FD58F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DBB08F7-7DE9-2744-9D61-BB1010EB1B4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253D7-2B18-0D42-AAA8-F5F29B3BCD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373090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1DB13F-1710-0846-975C-7173970BDD5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52D34F-0E73-DF46-BA0F-7BF236F9C4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55A641-E9FF-7D4B-9415-A976640C4AA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ABDB3A-F7AB-2B4D-BB47-DEBE9A8CA8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163227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2C3D8DCB-829B-714D-ADFE-9129CF7369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0E493F7-6E35-4647-A53E-938E33F3BF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69CF8176-48E4-184F-ADCE-127C15DAEC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6F0EE4-E07A-2946-8344-51316BD198F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35942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7DDCB528-F25B-6F4A-8DFD-76EB9E40074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113AA1C1-ABC4-B444-AD0E-BAFC7F06C4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476BE51-476B-3641-9F7C-5334B385685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49E667-24BB-8244-896E-9F77BFF8FBF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831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9F88CDA-4F8B-2245-A5DC-2775453A174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5062539-0AC1-9B46-BD91-2CCF1EBA9A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854CB347-A57F-0B4A-BC89-DD169CA166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704C27-D5B4-584F-9664-3EADB7B92A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1950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BF2CBC-2597-B947-9ACA-E2F50FD83CF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F16EEE3-30C1-794B-BBBD-154B2834564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6FA295-9CEA-2E4B-948E-FC9889A3AB6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A36EE6-0C93-854F-B58B-4B9B442896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501419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8FF4D1-C5CB-CB43-84F0-8C388E008A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DE5BE31-9C9E-C54F-9B2A-69FA304FD69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7904E1F-72D6-9E4A-BA81-5EC925894B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08E2D9-6F60-E54D-9D1B-369CF15D40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74139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A9C4339B-0781-EF40-99D7-610E1C0F4A5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9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6FC6A9FD-26DF-914C-8873-7D92AEC1B63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1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3392516" name="Rectangle 4">
            <a:extLst>
              <a:ext uri="{FF2B5EF4-FFF2-40B4-BE49-F238E27FC236}">
                <a16:creationId xmlns:a16="http://schemas.microsoft.com/office/drawing/2014/main" id="{5DD2A632-262D-814F-90BA-6FEFC664C4AE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392517" name="Rectangle 5">
            <a:extLst>
              <a:ext uri="{FF2B5EF4-FFF2-40B4-BE49-F238E27FC236}">
                <a16:creationId xmlns:a16="http://schemas.microsoft.com/office/drawing/2014/main" id="{1D16A3C8-392D-AE49-ACCB-C10DA36F58A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392518" name="Rectangle 6">
            <a:extLst>
              <a:ext uri="{FF2B5EF4-FFF2-40B4-BE49-F238E27FC236}">
                <a16:creationId xmlns:a16="http://schemas.microsoft.com/office/drawing/2014/main" id="{C494D08A-70B6-9A4A-8D50-67BAF172D75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20065385-128E-1449-875E-945955FA25E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73" r:id="rId1"/>
    <p:sldLayoutId id="2147484474" r:id="rId2"/>
    <p:sldLayoutId id="2147484475" r:id="rId3"/>
    <p:sldLayoutId id="2147484476" r:id="rId4"/>
    <p:sldLayoutId id="2147484477" r:id="rId5"/>
    <p:sldLayoutId id="2147484478" r:id="rId6"/>
    <p:sldLayoutId id="2147484479" r:id="rId7"/>
    <p:sldLayoutId id="2147484480" r:id="rId8"/>
    <p:sldLayoutId id="2147484481" r:id="rId9"/>
    <p:sldLayoutId id="2147484482" r:id="rId10"/>
    <p:sldLayoutId id="21474844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14432C31-A315-DE46-8BE5-E9548AEE90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84615" y="0"/>
            <a:ext cx="5259387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0921A588-048A-5C4C-BEE6-41B258A986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962400" y="1397001"/>
            <a:ext cx="4343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25604" name="Rectangle 4">
            <a:extLst>
              <a:ext uri="{FF2B5EF4-FFF2-40B4-BE49-F238E27FC236}">
                <a16:creationId xmlns:a16="http://schemas.microsoft.com/office/drawing/2014/main" id="{C2FB753D-8413-B24E-935B-C2357DBF4DA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3876675" y="6472239"/>
            <a:ext cx="59896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5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1pPr>
            <a:lvl2pPr marL="742950" indent="-285750" eaLnBrk="0" hangingPunct="0">
              <a:defRPr sz="5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2pPr>
            <a:lvl3pPr marL="1143000" indent="-228600" eaLnBrk="0" hangingPunct="0">
              <a:defRPr sz="5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3pPr>
            <a:lvl4pPr marL="1600200" indent="-228600" eaLnBrk="0" hangingPunct="0">
              <a:defRPr sz="5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4pPr>
            <a:lvl5pPr marL="2057400" indent="-228600" eaLnBrk="0" hangingPunct="0">
              <a:defRPr sz="5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Times New Roman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US" altLang="en-US" sz="1400">
                <a:solidFill>
                  <a:schemeClr val="bg2"/>
                </a:solidFill>
                <a:latin typeface="Helvetica 45 Light" charset="0"/>
              </a:rPr>
              <a:t>Measuring Green Communities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84" r:id="rId1"/>
    <p:sldLayoutId id="2147484485" r:id="rId2"/>
    <p:sldLayoutId id="2147484486" r:id="rId3"/>
    <p:sldLayoutId id="2147484487" r:id="rId4"/>
    <p:sldLayoutId id="2147484488" r:id="rId5"/>
    <p:sldLayoutId id="2147484489" r:id="rId6"/>
    <p:sldLayoutId id="2147484490" r:id="rId7"/>
    <p:sldLayoutId id="2147484491" r:id="rId8"/>
    <p:sldLayoutId id="2147484492" r:id="rId9"/>
    <p:sldLayoutId id="2147484493" r:id="rId10"/>
    <p:sldLayoutId id="214748449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+mj-lt"/>
          <a:ea typeface="ＭＳ Ｐゴシック" charset="0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Garamond" charset="0"/>
          <a:ea typeface="ＭＳ Ｐゴシック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Garamond" charset="0"/>
          <a:ea typeface="ＭＳ Ｐゴシック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Garamond" charset="0"/>
          <a:ea typeface="ＭＳ Ｐゴシック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Garamond" charset="0"/>
          <a:ea typeface="ＭＳ Ｐゴシック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Garamond" charset="0"/>
          <a:ea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Garamond" charset="0"/>
          <a:ea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Garamond" charset="0"/>
          <a:ea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900">
          <a:solidFill>
            <a:schemeClr val="bg1"/>
          </a:solidFill>
          <a:latin typeface="Garamond" charset="0"/>
          <a:ea typeface="Arial" charset="0"/>
          <a:cs typeface="Arial" charset="0"/>
        </a:defRPr>
      </a:lvl9pPr>
    </p:titleStyle>
    <p:bodyStyle>
      <a:lvl1pPr marL="342900" indent="-342900" algn="l" rtl="0" eaLnBrk="0" fontAlgn="base" hangingPunct="0">
        <a:lnSpc>
          <a:spcPct val="105000"/>
        </a:lnSpc>
        <a:spcBef>
          <a:spcPct val="20000"/>
        </a:spcBef>
        <a:spcAft>
          <a:spcPct val="0"/>
        </a:spcAft>
        <a:buClr>
          <a:srgbClr val="FFFF00"/>
        </a:buClr>
        <a:buSzPct val="120000"/>
        <a:buChar char="•"/>
        <a:defRPr sz="1600">
          <a:solidFill>
            <a:schemeClr val="bg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lnSpc>
          <a:spcPct val="105000"/>
        </a:lnSpc>
        <a:spcBef>
          <a:spcPct val="20000"/>
        </a:spcBef>
        <a:spcAft>
          <a:spcPct val="0"/>
        </a:spcAft>
        <a:buClr>
          <a:srgbClr val="FFFF00"/>
        </a:buClr>
        <a:buSzPct val="120000"/>
        <a:buChar char="–"/>
        <a:defRPr sz="14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105000"/>
        </a:lnSpc>
        <a:spcBef>
          <a:spcPct val="20000"/>
        </a:spcBef>
        <a:spcAft>
          <a:spcPct val="0"/>
        </a:spcAft>
        <a:buClr>
          <a:srgbClr val="FFFF00"/>
        </a:buClr>
        <a:buSzPct val="120000"/>
        <a:buChar char="•"/>
        <a:defRPr sz="14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105000"/>
        </a:lnSpc>
        <a:spcBef>
          <a:spcPct val="20000"/>
        </a:spcBef>
        <a:spcAft>
          <a:spcPct val="0"/>
        </a:spcAft>
        <a:buClr>
          <a:srgbClr val="FFFF00"/>
        </a:buClr>
        <a:buSzPct val="120000"/>
        <a:buChar char="–"/>
        <a:defRPr sz="14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105000"/>
        </a:lnSpc>
        <a:spcBef>
          <a:spcPct val="20000"/>
        </a:spcBef>
        <a:spcAft>
          <a:spcPct val="0"/>
        </a:spcAft>
        <a:buClr>
          <a:srgbClr val="FFFF00"/>
        </a:buClr>
        <a:buSzPct val="120000"/>
        <a:buChar char="»"/>
        <a:defRPr sz="14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rtl="0" fontAlgn="base">
        <a:lnSpc>
          <a:spcPct val="105000"/>
        </a:lnSpc>
        <a:spcBef>
          <a:spcPct val="20000"/>
        </a:spcBef>
        <a:spcAft>
          <a:spcPct val="0"/>
        </a:spcAft>
        <a:buClr>
          <a:srgbClr val="FFFF00"/>
        </a:buClr>
        <a:buSzPct val="120000"/>
        <a:buChar char="»"/>
        <a:defRPr sz="1400">
          <a:solidFill>
            <a:schemeClr val="bg1"/>
          </a:solidFill>
          <a:latin typeface="+mn-lt"/>
          <a:ea typeface="+mn-ea"/>
          <a:cs typeface="+mn-cs"/>
        </a:defRPr>
      </a:lvl6pPr>
      <a:lvl7pPr marL="2971800" indent="-228600" algn="l" rtl="0" fontAlgn="base">
        <a:lnSpc>
          <a:spcPct val="105000"/>
        </a:lnSpc>
        <a:spcBef>
          <a:spcPct val="20000"/>
        </a:spcBef>
        <a:spcAft>
          <a:spcPct val="0"/>
        </a:spcAft>
        <a:buClr>
          <a:srgbClr val="FFFF00"/>
        </a:buClr>
        <a:buSzPct val="120000"/>
        <a:buChar char="»"/>
        <a:defRPr sz="1400">
          <a:solidFill>
            <a:schemeClr val="bg1"/>
          </a:solidFill>
          <a:latin typeface="+mn-lt"/>
          <a:ea typeface="+mn-ea"/>
          <a:cs typeface="+mn-cs"/>
        </a:defRPr>
      </a:lvl7pPr>
      <a:lvl8pPr marL="3429000" indent="-228600" algn="l" rtl="0" fontAlgn="base">
        <a:lnSpc>
          <a:spcPct val="105000"/>
        </a:lnSpc>
        <a:spcBef>
          <a:spcPct val="20000"/>
        </a:spcBef>
        <a:spcAft>
          <a:spcPct val="0"/>
        </a:spcAft>
        <a:buClr>
          <a:srgbClr val="FFFF00"/>
        </a:buClr>
        <a:buSzPct val="120000"/>
        <a:buChar char="»"/>
        <a:defRPr sz="1400">
          <a:solidFill>
            <a:schemeClr val="bg1"/>
          </a:solidFill>
          <a:latin typeface="+mn-lt"/>
          <a:ea typeface="+mn-ea"/>
          <a:cs typeface="+mn-cs"/>
        </a:defRPr>
      </a:lvl8pPr>
      <a:lvl9pPr marL="3886200" indent="-228600" algn="l" rtl="0" fontAlgn="base">
        <a:lnSpc>
          <a:spcPct val="105000"/>
        </a:lnSpc>
        <a:spcBef>
          <a:spcPct val="20000"/>
        </a:spcBef>
        <a:spcAft>
          <a:spcPct val="0"/>
        </a:spcAft>
        <a:buClr>
          <a:srgbClr val="FFFF00"/>
        </a:buClr>
        <a:buSzPct val="120000"/>
        <a:buChar char="»"/>
        <a:defRPr sz="140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26262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65" charset="-128"/>
          <a:cs typeface="ＭＳ Ｐゴシック" pitchFamily="-65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  <a:ea typeface="ＭＳ Ｐゴシック" pitchFamily="-65" charset="-128"/>
          <a:cs typeface="ＭＳ Ｐゴシック" pitchFamily="-65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65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65" charset="-128"/>
          <a:cs typeface="ＭＳ Ｐゴシック" pitchFamily="-65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65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6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6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6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>
            <a:extLst>
              <a:ext uri="{FF2B5EF4-FFF2-40B4-BE49-F238E27FC236}">
                <a16:creationId xmlns:a16="http://schemas.microsoft.com/office/drawing/2014/main" id="{E04BED62-D398-5A42-BC31-885E082B2EC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84175" y="266701"/>
            <a:ext cx="83756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altLang="en-US"/>
              <a:t>Cliquez et modifiez le titre</a:t>
            </a:r>
          </a:p>
        </p:txBody>
      </p:sp>
      <p:sp>
        <p:nvSpPr>
          <p:cNvPr id="29699" name="Rectangle 3">
            <a:extLst>
              <a:ext uri="{FF2B5EF4-FFF2-40B4-BE49-F238E27FC236}">
                <a16:creationId xmlns:a16="http://schemas.microsoft.com/office/drawing/2014/main" id="{12DD433D-E787-4F4A-AD34-D27B4CA6CA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84175" y="1370014"/>
            <a:ext cx="8375650" cy="4248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Cliquez pour modifier les styles du texte du masque</a:t>
            </a:r>
          </a:p>
          <a:p>
            <a:pPr lvl="1"/>
            <a:r>
              <a:rPr lang="en-GB" altLang="en-US"/>
              <a:t>Deuxième niveau</a:t>
            </a:r>
          </a:p>
          <a:p>
            <a:pPr lvl="2"/>
            <a:r>
              <a:rPr lang="en-GB" altLang="en-US"/>
              <a:t>Troisième niveau</a:t>
            </a:r>
          </a:p>
          <a:p>
            <a:pPr lvl="3"/>
            <a:r>
              <a:rPr lang="en-GB" altLang="en-US"/>
              <a:t>Quatrième niveau</a:t>
            </a:r>
          </a:p>
          <a:p>
            <a:pPr lvl="4"/>
            <a:r>
              <a:rPr lang="en-GB" altLang="en-US"/>
              <a:t>Cinquième niveau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97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6E51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6E51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6E51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6E51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rgbClr val="006E5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800">
          <a:solidFill>
            <a:srgbClr val="006E5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>
          <a:solidFill>
            <a:srgbClr val="006E5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>
          <a:solidFill>
            <a:srgbClr val="006E5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>
          <a:solidFill>
            <a:srgbClr val="006E51"/>
          </a:solidFill>
          <a:latin typeface="Arial" charset="0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ts val="400"/>
        </a:spcAft>
        <a:buChar char="•"/>
        <a:defRPr sz="2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400050" indent="-2159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628650" indent="-227013" algn="l" rtl="0" eaLnBrk="0" fontAlgn="base" hangingPunct="0">
        <a:spcBef>
          <a:spcPct val="20000"/>
        </a:spcBef>
        <a:spcAft>
          <a:spcPts val="400"/>
        </a:spcAft>
        <a:buChar char="•"/>
        <a:defRPr sz="2000">
          <a:solidFill>
            <a:schemeClr val="tx1"/>
          </a:solidFill>
          <a:latin typeface="+mn-lt"/>
          <a:ea typeface="ＭＳ Ｐゴシック" charset="0"/>
          <a:cs typeface="Geneva" charset="0"/>
        </a:defRPr>
      </a:lvl3pPr>
      <a:lvl4pPr marL="835025" indent="-2047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Geneva" pitchFamily="-65" charset="0"/>
          <a:cs typeface="Geneva" charset="0"/>
        </a:defRPr>
      </a:lvl4pPr>
      <a:lvl5pPr marL="1050925" indent="-214313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Geneva" pitchFamily="-65" charset="0"/>
          <a:cs typeface="Geneva" charset="0"/>
        </a:defRPr>
      </a:lvl5pPr>
      <a:lvl6pPr marL="1508125" indent="-214313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1965325" indent="-214313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2422525" indent="-214313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2879725" indent="-214313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8E9131-3901-AB4B-A9E6-069474FE5A4B}"/>
              </a:ext>
            </a:extLst>
          </p:cNvPr>
          <p:cNvSpPr txBox="1"/>
          <p:nvPr/>
        </p:nvSpPr>
        <p:spPr>
          <a:xfrm>
            <a:off x="308861" y="6019800"/>
            <a:ext cx="6924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>
                <a:latin typeface="Fira Sans" panose="020B0503050000020004" pitchFamily="34" charset="0"/>
              </a:rPr>
              <a:t>Bill Reed, Bill Sharpe, David Adams Version for COP 26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0BD5DD1-5EC6-E095-D83D-FE5C755752D0}"/>
              </a:ext>
            </a:extLst>
          </p:cNvPr>
          <p:cNvGrpSpPr/>
          <p:nvPr/>
        </p:nvGrpSpPr>
        <p:grpSpPr>
          <a:xfrm>
            <a:off x="1452652" y="983834"/>
            <a:ext cx="5916014" cy="4263690"/>
            <a:chOff x="308861" y="696237"/>
            <a:chExt cx="5916014" cy="4263690"/>
          </a:xfrm>
        </p:grpSpPr>
        <p:pic>
          <p:nvPicPr>
            <p:cNvPr id="11" name="Picture 10" descr="Diagram&#10;&#10;Description automatically generated">
              <a:extLst>
                <a:ext uri="{FF2B5EF4-FFF2-40B4-BE49-F238E27FC236}">
                  <a16:creationId xmlns:a16="http://schemas.microsoft.com/office/drawing/2014/main" id="{8C045B49-7FEB-B7BE-47F2-2D44A31FE77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8861" y="696237"/>
              <a:ext cx="5916014" cy="4263690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75CA6BD-D650-E7E6-42C6-E7556502B258}"/>
                </a:ext>
              </a:extLst>
            </p:cNvPr>
            <p:cNvSpPr txBox="1"/>
            <p:nvPr/>
          </p:nvSpPr>
          <p:spPr>
            <a:xfrm>
              <a:off x="4572000" y="1004506"/>
              <a:ext cx="1652875" cy="3647152"/>
            </a:xfrm>
            <a:prstGeom prst="rect">
              <a:avLst/>
            </a:prstGeom>
            <a:solidFill>
              <a:srgbClr val="FAFAFA"/>
            </a:solidFill>
          </p:spPr>
          <p:txBody>
            <a:bodyPr wrap="square" rtlCol="0">
              <a:spAutoFit/>
            </a:bodyPr>
            <a:lstStyle/>
            <a:p>
              <a:r>
                <a:rPr lang="en-US" sz="1100" dirty="0">
                  <a:solidFill>
                    <a:srgbClr val="279911"/>
                  </a:solidFill>
                  <a:latin typeface="+mj-lt"/>
                </a:rPr>
                <a:t>Regenerative</a:t>
              </a:r>
            </a:p>
            <a:p>
              <a:r>
                <a:rPr lang="en-US" sz="800" dirty="0">
                  <a:latin typeface="+mj-lt"/>
                </a:rPr>
                <a:t>Humans PARTICIPATING </a:t>
              </a:r>
            </a:p>
            <a:p>
              <a:r>
                <a:rPr lang="en-US" sz="800" dirty="0">
                  <a:latin typeface="+mj-lt"/>
                </a:rPr>
                <a:t>AS nature – Co-evolution </a:t>
              </a:r>
            </a:p>
            <a:p>
              <a:r>
                <a:rPr lang="en-US" sz="800" dirty="0">
                  <a:latin typeface="+mj-lt"/>
                </a:rPr>
                <a:t>of the Whole System.</a:t>
              </a:r>
            </a:p>
            <a:p>
              <a:endParaRPr lang="en-US" sz="800" dirty="0">
                <a:latin typeface="+mj-lt"/>
              </a:endParaRPr>
            </a:p>
            <a:p>
              <a:endParaRPr lang="en-US" sz="800" dirty="0">
                <a:latin typeface="+mj-lt"/>
              </a:endParaRPr>
            </a:p>
            <a:p>
              <a:r>
                <a:rPr lang="en-US" sz="1100" dirty="0">
                  <a:solidFill>
                    <a:srgbClr val="44C820"/>
                  </a:solidFill>
                  <a:latin typeface="+mj-lt"/>
                </a:rPr>
                <a:t>Restorative</a:t>
              </a:r>
            </a:p>
            <a:p>
              <a:r>
                <a:rPr lang="en-US" sz="800" dirty="0">
                  <a:latin typeface="+mj-lt"/>
                </a:rPr>
                <a:t>Humans DOING THINGS </a:t>
              </a:r>
            </a:p>
            <a:p>
              <a:r>
                <a:rPr lang="en-US" sz="800" dirty="0">
                  <a:latin typeface="+mj-lt"/>
                </a:rPr>
                <a:t>TO nature – assisting the evolution of Sub-Systems. </a:t>
              </a:r>
            </a:p>
            <a:p>
              <a:endParaRPr lang="en-US" sz="800" dirty="0">
                <a:latin typeface="+mj-lt"/>
              </a:endParaRPr>
            </a:p>
            <a:p>
              <a:endParaRPr lang="en-US" sz="800" dirty="0">
                <a:latin typeface="+mj-lt"/>
              </a:endParaRPr>
            </a:p>
            <a:p>
              <a:r>
                <a:rPr lang="en-US" sz="1100" dirty="0">
                  <a:solidFill>
                    <a:srgbClr val="FFC000"/>
                  </a:solidFill>
                  <a:latin typeface="+mj-lt"/>
                </a:rPr>
                <a:t>Sustainable</a:t>
              </a:r>
            </a:p>
            <a:p>
              <a:r>
                <a:rPr lang="en-US" sz="800" dirty="0">
                  <a:latin typeface="+mj-lt"/>
                </a:rPr>
                <a:t>Neutral point of not </a:t>
              </a:r>
            </a:p>
            <a:p>
              <a:r>
                <a:rPr lang="en-US" sz="800" dirty="0">
                  <a:latin typeface="+mj-lt"/>
                </a:rPr>
                <a:t>doing any more damage.</a:t>
              </a:r>
            </a:p>
            <a:p>
              <a:endParaRPr lang="en-US" sz="800" dirty="0">
                <a:latin typeface="+mj-lt"/>
              </a:endParaRPr>
            </a:p>
            <a:p>
              <a:endParaRPr lang="en-US" sz="800" dirty="0">
                <a:latin typeface="+mj-lt"/>
              </a:endParaRPr>
            </a:p>
            <a:p>
              <a:r>
                <a:rPr lang="en-US" sz="1100" dirty="0">
                  <a:solidFill>
                    <a:srgbClr val="FF9300"/>
                  </a:solidFill>
                  <a:latin typeface="+mj-lt"/>
                </a:rPr>
                <a:t>Green</a:t>
              </a:r>
            </a:p>
            <a:p>
              <a:r>
                <a:rPr lang="en-US" sz="800" dirty="0">
                  <a:latin typeface="+mj-lt"/>
                </a:rPr>
                <a:t>Relative Improvement </a:t>
              </a:r>
            </a:p>
            <a:p>
              <a:r>
                <a:rPr lang="en-US" sz="800" dirty="0">
                  <a:latin typeface="+mj-lt"/>
                </a:rPr>
                <a:t>(LEED, Smart Code, </a:t>
              </a:r>
            </a:p>
            <a:p>
              <a:r>
                <a:rPr lang="en-US" sz="800" dirty="0">
                  <a:latin typeface="+mj-lt"/>
                </a:rPr>
                <a:t>Green Star, etc.)</a:t>
              </a:r>
            </a:p>
            <a:p>
              <a:endParaRPr lang="en-US" sz="800" dirty="0">
                <a:latin typeface="+mj-lt"/>
              </a:endParaRPr>
            </a:p>
            <a:p>
              <a:endParaRPr lang="en-US" sz="800" dirty="0">
                <a:latin typeface="+mj-lt"/>
              </a:endParaRPr>
            </a:p>
            <a:p>
              <a:r>
                <a:rPr lang="en-US" sz="1100" dirty="0">
                  <a:solidFill>
                    <a:srgbClr val="C84612"/>
                  </a:solidFill>
                  <a:latin typeface="+mj-lt"/>
                </a:rPr>
                <a:t>Conventional Practice</a:t>
              </a:r>
            </a:p>
            <a:p>
              <a:r>
                <a:rPr lang="en-US" sz="800" dirty="0">
                  <a:latin typeface="+mj-lt"/>
                </a:rPr>
                <a:t>Compliance with Code </a:t>
              </a:r>
            </a:p>
            <a:p>
              <a:r>
                <a:rPr lang="en-US" sz="800" dirty="0">
                  <a:latin typeface="+mj-lt"/>
                </a:rPr>
                <a:t>to avoid legal actions.</a:t>
              </a:r>
            </a:p>
            <a:p>
              <a:endParaRPr lang="en-US" sz="8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7326524"/>
      </p:ext>
    </p:extLst>
  </p:cSld>
  <p:clrMapOvr>
    <a:masterClrMapping/>
  </p:clrMapOvr>
</p:sld>
</file>

<file path=ppt/theme/theme1.xml><?xml version="1.0" encoding="utf-8"?>
<a:theme xmlns:a="http://schemas.openxmlformats.org/drawingml/2006/main" name="5_Default Design">
  <a:themeElements>
    <a:clrScheme name="5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5_Default Design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5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Default Design">
  <a:themeElements>
    <a:clrScheme name="4_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4_Default Design">
      <a:majorFont>
        <a:latin typeface="Garamond"/>
        <a:ea typeface="Arial"/>
        <a:cs typeface="Arial"/>
      </a:majorFont>
      <a:minorFont>
        <a:latin typeface="Helvetica 45 Light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4_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65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pitchFamily="-65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New Insead Colour Scheme_v10">
  <a:themeElements>
    <a:clrScheme name="New Insead Colour Scheme_v10 1">
      <a:dk1>
        <a:srgbClr val="4D4D4D"/>
      </a:dk1>
      <a:lt1>
        <a:srgbClr val="FFFFFF"/>
      </a:lt1>
      <a:dk2>
        <a:srgbClr val="008A46"/>
      </a:dk2>
      <a:lt2>
        <a:srgbClr val="E9E288"/>
      </a:lt2>
      <a:accent1>
        <a:srgbClr val="AAC48C"/>
      </a:accent1>
      <a:accent2>
        <a:srgbClr val="B39971"/>
      </a:accent2>
      <a:accent3>
        <a:srgbClr val="FFFFFF"/>
      </a:accent3>
      <a:accent4>
        <a:srgbClr val="404040"/>
      </a:accent4>
      <a:accent5>
        <a:srgbClr val="D2DEC5"/>
      </a:accent5>
      <a:accent6>
        <a:srgbClr val="A28A66"/>
      </a:accent6>
      <a:hlink>
        <a:srgbClr val="CAB8CD"/>
      </a:hlink>
      <a:folHlink>
        <a:srgbClr val="C7E5E9"/>
      </a:folHlink>
    </a:clrScheme>
    <a:fontScheme name="New Insead Colour Scheme_v10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>
          <a:solidFill>
            <a:schemeClr val="tx1"/>
          </a:solidFill>
          <a:round/>
          <a:headEnd/>
          <a:tailEnd/>
        </a:ln>
      </a:spPr>
      <a:bodyPr>
        <a:prstTxWarp prst="textNoShape">
          <a:avLst/>
        </a:prstTxWarp>
      </a:bodyPr>
      <a:lstStyle>
        <a:defPPr eaLnBrk="0" hangingPunct="0">
          <a:defRPr sz="2400">
            <a:latin typeface="Times" charset="0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New Insead Colour Scheme_v10 1">
        <a:dk1>
          <a:srgbClr val="4D4D4D"/>
        </a:dk1>
        <a:lt1>
          <a:srgbClr val="FFFFFF"/>
        </a:lt1>
        <a:dk2>
          <a:srgbClr val="008A46"/>
        </a:dk2>
        <a:lt2>
          <a:srgbClr val="E9E288"/>
        </a:lt2>
        <a:accent1>
          <a:srgbClr val="AAC48C"/>
        </a:accent1>
        <a:accent2>
          <a:srgbClr val="B39971"/>
        </a:accent2>
        <a:accent3>
          <a:srgbClr val="FFFFFF"/>
        </a:accent3>
        <a:accent4>
          <a:srgbClr val="404040"/>
        </a:accent4>
        <a:accent5>
          <a:srgbClr val="D2DEC5"/>
        </a:accent5>
        <a:accent6>
          <a:srgbClr val="A28A66"/>
        </a:accent6>
        <a:hlink>
          <a:srgbClr val="CAB8CD"/>
        </a:hlink>
        <a:folHlink>
          <a:srgbClr val="C7E5E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20620</TotalTime>
  <Words>71</Words>
  <Application>Microsoft Office PowerPoint</Application>
  <PresentationFormat>On-screen Show (4:3)</PresentationFormat>
  <Paragraphs>26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</vt:i4>
      </vt:variant>
    </vt:vector>
  </HeadingPairs>
  <TitlesOfParts>
    <vt:vector size="10" baseType="lpstr">
      <vt:lpstr>Arial</vt:lpstr>
      <vt:lpstr>Fira Sans</vt:lpstr>
      <vt:lpstr>Garamond</vt:lpstr>
      <vt:lpstr>Helvetica 45 Light</vt:lpstr>
      <vt:lpstr>Times New Roman</vt:lpstr>
      <vt:lpstr>5_Default Design</vt:lpstr>
      <vt:lpstr>4_Default Design</vt:lpstr>
      <vt:lpstr>2_Default Design</vt:lpstr>
      <vt:lpstr>1_New Insead Colour Scheme_v10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William G. Reed</dc:creator>
  <cp:lastModifiedBy>Sam Buckton</cp:lastModifiedBy>
  <cp:revision>1559</cp:revision>
  <dcterms:created xsi:type="dcterms:W3CDTF">2000-01-23T19:46:10Z</dcterms:created>
  <dcterms:modified xsi:type="dcterms:W3CDTF">2025-11-23T20:56:44Z</dcterms:modified>
</cp:coreProperties>
</file>